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notesMasterIdLst>
    <p:notesMasterId r:id="rId3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9E558F-60B2-41D8-9712-B137CE127854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F490F4-5A4C-473C-B878-A8E9D907FDA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4178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F490F4-5A4C-473C-B878-A8E9D907FDA6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 userDrawn="1"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 userDrawn="1"/>
          </p:nvSpPr>
          <p:spPr>
            <a:xfrm>
              <a:off x="0" y="0"/>
              <a:ext cx="9144000" cy="685800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0" y="0"/>
              <a:ext cx="9144000" cy="6858000"/>
            </a:xfrm>
            <a:prstGeom prst="rect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  <a:alpha val="18000"/>
                  </a:schemeClr>
                </a:gs>
                <a:gs pos="58000">
                  <a:schemeClr val="tx1"/>
                </a:gs>
                <a:gs pos="65000">
                  <a:schemeClr val="tx1"/>
                </a:gs>
                <a:gs pos="32000">
                  <a:schemeClr val="tx1"/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2" name="Picture 11" descr="PPP_SHIGH_TLE_Circuit_Wave2.png"/>
            <p:cNvPicPr>
              <a:picLocks noChangeAspect="1"/>
            </p:cNvPicPr>
            <p:nvPr userDrawn="1"/>
          </p:nvPicPr>
          <p:blipFill>
            <a:blip r:embed="rId2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0" y="0"/>
              <a:ext cx="9143999" cy="68580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6" name="Rectangle 15"/>
            <p:cNvSpPr/>
            <p:nvPr userDrawn="1"/>
          </p:nvSpPr>
          <p:spPr>
            <a:xfrm>
              <a:off x="0" y="0"/>
              <a:ext cx="9144000" cy="6858000"/>
            </a:xfrm>
            <a:prstGeom prst="rect">
              <a:avLst/>
            </a:prstGeom>
            <a:gradFill>
              <a:gsLst>
                <a:gs pos="0">
                  <a:schemeClr val="accent1">
                    <a:lumMod val="20000"/>
                    <a:lumOff val="80000"/>
                    <a:alpha val="18000"/>
                  </a:schemeClr>
                </a:gs>
                <a:gs pos="58000">
                  <a:schemeClr val="tx1">
                    <a:alpha val="50000"/>
                  </a:schemeClr>
                </a:gs>
                <a:gs pos="65000">
                  <a:schemeClr val="tx1">
                    <a:alpha val="50000"/>
                  </a:schemeClr>
                </a:gs>
                <a:gs pos="32000">
                  <a:schemeClr val="tx1">
                    <a:alpha val="50000"/>
                  </a:schemeClr>
                </a:gs>
                <a:gs pos="100000">
                  <a:schemeClr val="accent1">
                    <a:lumMod val="20000"/>
                    <a:lumOff val="80000"/>
                    <a:alpha val="0"/>
                  </a:schemeClr>
                </a:gs>
              </a:gsLst>
              <a:lin ang="9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1" name="Picture 10" descr="PPP_SHIGH_TLE_Circuit_Wave.png"/>
            <p:cNvPicPr>
              <a:picLocks noChangeAspect="1"/>
            </p:cNvPicPr>
            <p:nvPr userDrawn="1"/>
          </p:nvPicPr>
          <p:blipFill>
            <a:blip r:embed="rId3">
              <a:duotone>
                <a:prstClr val="black"/>
                <a:schemeClr val="accent1">
                  <a:tint val="45000"/>
                  <a:satMod val="400000"/>
                </a:schemeClr>
              </a:duotone>
            </a:blip>
            <a:stretch>
              <a:fillRect/>
            </a:stretch>
          </p:blipFill>
          <p:spPr>
            <a:xfrm>
              <a:off x="0" y="0"/>
              <a:ext cx="9143999" cy="6858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7" name="Picture 6" descr="PPP_SHIGH_TLE_Circuit_Wave.png"/>
            <p:cNvPicPr>
              <a:picLocks noChangeAspect="1"/>
            </p:cNvPicPr>
            <p:nvPr userDrawn="1"/>
          </p:nvPicPr>
          <p:blipFill>
            <a:blip r:embed="rId3">
              <a:duotone>
                <a:schemeClr val="accent1">
                  <a:shade val="45000"/>
                  <a:satMod val="135000"/>
                </a:schemeClr>
                <a:prstClr val="white"/>
              </a:duotone>
              <a:lum contrast="40000"/>
            </a:blip>
            <a:stretch>
              <a:fillRect/>
            </a:stretch>
          </p:blipFill>
          <p:spPr>
            <a:xfrm>
              <a:off x="0" y="0"/>
              <a:ext cx="9143999" cy="68580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2130425"/>
            <a:ext cx="8077200" cy="14700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reflection blurRad="6350" stA="55000" endA="300" endPos="45500" dir="5400000" sy="-100000" algn="bl" rotWithShape="0"/>
                </a:effectLst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657600"/>
            <a:ext cx="6400800" cy="838200"/>
          </a:xfrm>
        </p:spPr>
        <p:txBody>
          <a:bodyPr anchor="ctr" anchorCtr="0"/>
          <a:lstStyle>
            <a:lvl1pPr marL="0" indent="0" algn="ctr">
              <a:buNone/>
              <a:defRPr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4F7D6C72-D4D7-4947-A192-92CB8530121C}" type="datetimeFigureOut">
              <a:rPr lang="en-US" smtClean="0"/>
              <a:pPr/>
              <a:t>5/3/2012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fld id="{49565A35-BF1F-4345-B456-4D29F1280597}" type="slidenum">
              <a:rPr lang="en-US" smtClean="0"/>
              <a:pPr/>
              <a:t>‹#›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6C72-D4D7-4947-A192-92CB8530121C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65A35-BF1F-4345-B456-4D29F12805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6C72-D4D7-4947-A192-92CB8530121C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65A35-BF1F-4345-B456-4D29F12805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6C72-D4D7-4947-A192-92CB8530121C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65A35-BF1F-4345-B456-4D29F12805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6C72-D4D7-4947-A192-92CB8530121C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65A35-BF1F-4345-B456-4D29F12805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 userDrawn="1"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7" name="Rectangle 6"/>
            <p:cNvSpPr/>
            <p:nvPr userDrawn="1"/>
          </p:nvSpPr>
          <p:spPr>
            <a:xfrm>
              <a:off x="0" y="0"/>
              <a:ext cx="9144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0" y="1371600"/>
              <a:ext cx="9144000" cy="5486400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18000"/>
                  </a:schemeClr>
                </a:gs>
                <a:gs pos="0">
                  <a:schemeClr val="tx1"/>
                </a:gs>
                <a:gs pos="0">
                  <a:schemeClr val="tx1"/>
                </a:gs>
                <a:gs pos="0">
                  <a:schemeClr val="tx1"/>
                </a:gs>
                <a:gs pos="94000">
                  <a:schemeClr val="accent1">
                    <a:lumMod val="20000"/>
                    <a:lumOff val="80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1" name="Picture 10" descr="PPP_SHIGH_TXT_Circuit_Wave.png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143999" cy="68580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effectLst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6C72-D4D7-4947-A192-92CB8530121C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65A35-BF1F-4345-B456-4D29F12805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4"/>
          <p:cNvGrpSpPr/>
          <p:nvPr userDrawn="1"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7" name="Rectangle 6"/>
            <p:cNvSpPr/>
            <p:nvPr userDrawn="1"/>
          </p:nvSpPr>
          <p:spPr>
            <a:xfrm>
              <a:off x="0" y="0"/>
              <a:ext cx="9144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0" y="1371600"/>
              <a:ext cx="9144000" cy="5486400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18000"/>
                  </a:schemeClr>
                </a:gs>
                <a:gs pos="0">
                  <a:schemeClr val="tx1"/>
                </a:gs>
                <a:gs pos="0">
                  <a:schemeClr val="tx1"/>
                </a:gs>
                <a:gs pos="0">
                  <a:schemeClr val="tx1"/>
                </a:gs>
                <a:gs pos="94000">
                  <a:schemeClr val="accent1">
                    <a:lumMod val="20000"/>
                    <a:lumOff val="80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1" name="Picture 10" descr="PPP_SHIGH_TXT_Circuit_Wave.png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143999" cy="68580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effectLst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0" y="1447800"/>
            <a:ext cx="9144000" cy="54102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50000"/>
                  <a:shade val="30000"/>
                  <a:satMod val="115000"/>
                </a:schemeClr>
              </a:gs>
              <a:gs pos="50000">
                <a:schemeClr val="accent1">
                  <a:lumMod val="50000"/>
                  <a:shade val="67500"/>
                  <a:satMod val="115000"/>
                </a:schemeClr>
              </a:gs>
              <a:gs pos="100000">
                <a:schemeClr val="accent1">
                  <a:lumMod val="5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6C72-D4D7-4947-A192-92CB8530121C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65A35-BF1F-4345-B456-4D29F12805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4"/>
          <p:cNvGrpSpPr/>
          <p:nvPr userDrawn="1"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7" name="Rectangle 6"/>
            <p:cNvSpPr/>
            <p:nvPr userDrawn="1"/>
          </p:nvSpPr>
          <p:spPr>
            <a:xfrm>
              <a:off x="0" y="0"/>
              <a:ext cx="9144000" cy="68580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0" y="1371600"/>
              <a:ext cx="9144000" cy="5486400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lumMod val="20000"/>
                    <a:lumOff val="80000"/>
                    <a:alpha val="18000"/>
                  </a:schemeClr>
                </a:gs>
                <a:gs pos="0">
                  <a:schemeClr val="tx1"/>
                </a:gs>
                <a:gs pos="0">
                  <a:schemeClr val="tx1"/>
                </a:gs>
                <a:gs pos="0">
                  <a:schemeClr val="tx1"/>
                </a:gs>
                <a:gs pos="94000">
                  <a:schemeClr val="accent1">
                    <a:lumMod val="20000"/>
                    <a:lumOff val="80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11" name="Picture 10" descr="PPP_SHIGH_TXT_Circuit_Wave.png"/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9143999" cy="685800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effectLst>
                  <a:reflection blurRad="6350" stA="55000" endA="300" endPos="45500" dir="5400000" sy="-100000" algn="bl" rotWithShape="0"/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0" y="1447800"/>
            <a:ext cx="9144000" cy="541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ysClr val="windowText" lastClr="000000"/>
                </a:solidFill>
              </a:defRPr>
            </a:lvl1pPr>
            <a:lvl2pPr>
              <a:defRPr>
                <a:solidFill>
                  <a:sysClr val="windowText" lastClr="000000"/>
                </a:solidFill>
              </a:defRPr>
            </a:lvl2pPr>
            <a:lvl3pPr>
              <a:defRPr>
                <a:solidFill>
                  <a:sysClr val="windowText" lastClr="000000"/>
                </a:solidFill>
              </a:defRPr>
            </a:lvl3pPr>
            <a:lvl4pPr>
              <a:defRPr>
                <a:solidFill>
                  <a:sysClr val="windowText" lastClr="000000"/>
                </a:solidFill>
              </a:defRPr>
            </a:lvl4pPr>
            <a:lvl5pPr>
              <a:defRPr>
                <a:solidFill>
                  <a:sysClr val="windowText" lastClr="000000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6C72-D4D7-4947-A192-92CB8530121C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65A35-BF1F-4345-B456-4D29F12805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6C72-D4D7-4947-A192-92CB8530121C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65A35-BF1F-4345-B456-4D29F12805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6C72-D4D7-4947-A192-92CB8530121C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65A35-BF1F-4345-B456-4D29F12805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6C72-D4D7-4947-A192-92CB8530121C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65A35-BF1F-4345-B456-4D29F12805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6C72-D4D7-4947-A192-92CB8530121C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65A35-BF1F-4345-B456-4D29F12805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7D6C72-D4D7-4947-A192-92CB8530121C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65A35-BF1F-4345-B456-4D29F128059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4F7D6C72-D4D7-4947-A192-92CB8530121C}" type="datetimeFigureOut">
              <a:rPr lang="en-US" smtClean="0"/>
              <a:pPr/>
              <a:t>5/3/2012</a:t>
            </a:fld>
            <a:endParaRPr lang="en-US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endParaRPr lang="en-US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49565A35-BF1F-4345-B456-4D29F1280597}" type="slidenum">
              <a:rPr lang="en-US" smtClean="0"/>
              <a:pPr/>
              <a:t>‹#›</a:t>
            </a:fld>
            <a:endParaRPr lang="en-US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Breaking Factors into Smaller Factors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5 x 2 x 6</a:t>
            </a:r>
          </a:p>
          <a:p>
            <a:pPr marL="0" indent="0" algn="ctr">
              <a:buNone/>
            </a:pPr>
            <a:r>
              <a:rPr lang="en-US" sz="6600" dirty="0" smtClean="0"/>
              <a:t>5 x 4 x 3</a:t>
            </a:r>
          </a:p>
          <a:p>
            <a:pPr marL="0" indent="0" algn="ctr">
              <a:buNone/>
            </a:pPr>
            <a:r>
              <a:rPr lang="en-US" sz="6600" dirty="0" smtClean="0"/>
              <a:t>2 x 2 x 3 x 5</a:t>
            </a:r>
          </a:p>
          <a:p>
            <a:pPr marL="0" indent="0" algn="ctr">
              <a:buNone/>
            </a:pPr>
            <a:r>
              <a:rPr lang="en-US" sz="6600" dirty="0" smtClean="0"/>
              <a:t>5 x 12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759703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5 x 2 x 4</a:t>
            </a:r>
          </a:p>
          <a:p>
            <a:pPr marL="0" indent="0" algn="ctr">
              <a:buNone/>
            </a:pPr>
            <a:r>
              <a:rPr lang="en-US" sz="6600" dirty="0" smtClean="0"/>
              <a:t>4 x 5 x 2</a:t>
            </a:r>
          </a:p>
          <a:p>
            <a:pPr marL="0" indent="0" algn="ctr">
              <a:buNone/>
            </a:pPr>
            <a:r>
              <a:rPr lang="en-US" sz="6600" dirty="0" smtClean="0"/>
              <a:t>2 x 2 x 5 x 2</a:t>
            </a:r>
          </a:p>
          <a:p>
            <a:pPr marL="0" indent="0" algn="ctr">
              <a:buNone/>
            </a:pPr>
            <a:r>
              <a:rPr lang="en-US" sz="6600" dirty="0" smtClean="0"/>
              <a:t>8 x 5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759703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200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dirty="0" smtClean="0"/>
              <a:t>Category 2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562600"/>
            <a:ext cx="8229600" cy="5635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1800" dirty="0" smtClean="0"/>
              <a:t>Uses the associative property to solve 1 x 2-digit multiplication problems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196238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3 x 5 x 4</a:t>
            </a:r>
          </a:p>
          <a:p>
            <a:pPr marL="0" indent="0" algn="ctr">
              <a:buNone/>
            </a:pPr>
            <a:r>
              <a:rPr lang="en-US" sz="6600" dirty="0" smtClean="0"/>
              <a:t>2 x 15 x 2</a:t>
            </a:r>
          </a:p>
          <a:p>
            <a:pPr marL="0" indent="0" algn="ctr">
              <a:buNone/>
            </a:pPr>
            <a:r>
              <a:rPr lang="en-US" sz="6600" dirty="0" smtClean="0"/>
              <a:t>15 x 4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80764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2 x 10 x 5</a:t>
            </a:r>
          </a:p>
          <a:p>
            <a:pPr marL="0" indent="0" algn="ctr">
              <a:buNone/>
            </a:pPr>
            <a:r>
              <a:rPr lang="en-US" sz="6600" dirty="0" smtClean="0"/>
              <a:t>4 x 5 x 5</a:t>
            </a:r>
          </a:p>
          <a:p>
            <a:pPr marL="0" indent="0" algn="ctr">
              <a:buNone/>
            </a:pPr>
            <a:r>
              <a:rPr lang="en-US" sz="6600" dirty="0" smtClean="0"/>
              <a:t>20 x 5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80764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4 x 2 x 16</a:t>
            </a:r>
          </a:p>
          <a:p>
            <a:pPr marL="0" indent="0" algn="ctr">
              <a:buNone/>
            </a:pPr>
            <a:r>
              <a:rPr lang="en-US" sz="6600" dirty="0" smtClean="0"/>
              <a:t>4 x 4 x 8</a:t>
            </a:r>
          </a:p>
          <a:p>
            <a:pPr marL="0" indent="0" algn="ctr">
              <a:buNone/>
            </a:pPr>
            <a:r>
              <a:rPr lang="en-US" sz="6600" dirty="0" smtClean="0"/>
              <a:t>2 x 4 x 8 x 2</a:t>
            </a:r>
          </a:p>
          <a:p>
            <a:pPr marL="0" indent="0" algn="ctr">
              <a:buNone/>
            </a:pPr>
            <a:r>
              <a:rPr lang="en-US" sz="6600" dirty="0" smtClean="0"/>
              <a:t>16 x 8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80764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5 x 5 x 8</a:t>
            </a:r>
          </a:p>
          <a:p>
            <a:pPr marL="0" indent="0" algn="ctr">
              <a:buNone/>
            </a:pPr>
            <a:r>
              <a:rPr lang="en-US" sz="6600" dirty="0" smtClean="0"/>
              <a:t>2 x 4 x 25</a:t>
            </a:r>
          </a:p>
          <a:p>
            <a:pPr marL="0" indent="0" algn="ctr">
              <a:buNone/>
            </a:pPr>
            <a:r>
              <a:rPr lang="en-US" sz="6600" dirty="0" smtClean="0"/>
              <a:t>2 x 25 x 4</a:t>
            </a:r>
          </a:p>
          <a:p>
            <a:pPr marL="0" indent="0" algn="ctr">
              <a:buNone/>
            </a:pPr>
            <a:r>
              <a:rPr lang="en-US" sz="6600" dirty="0" smtClean="0"/>
              <a:t>25 x 8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80764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8 x 9 x 3</a:t>
            </a:r>
          </a:p>
          <a:p>
            <a:pPr marL="0" indent="0" algn="ctr">
              <a:buNone/>
            </a:pPr>
            <a:r>
              <a:rPr lang="en-US" sz="6600" dirty="0" smtClean="0"/>
              <a:t>3 x 24 x 3</a:t>
            </a:r>
          </a:p>
          <a:p>
            <a:pPr marL="0" indent="0" algn="ctr">
              <a:buNone/>
            </a:pPr>
            <a:r>
              <a:rPr lang="en-US" sz="6600" dirty="0" smtClean="0"/>
              <a:t>9 x 12 x 2</a:t>
            </a:r>
          </a:p>
          <a:p>
            <a:pPr marL="0" indent="0" algn="ctr">
              <a:buNone/>
            </a:pPr>
            <a:r>
              <a:rPr lang="en-US" sz="6600" dirty="0" smtClean="0"/>
              <a:t>24 x 9</a:t>
            </a:r>
          </a:p>
        </p:txBody>
      </p:sp>
    </p:spTree>
    <p:extLst>
      <p:ext uri="{BB962C8B-B14F-4D97-AF65-F5344CB8AC3E}">
        <p14:creationId xmlns:p14="http://schemas.microsoft.com/office/powerpoint/2010/main" val="80764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32 x 4 x 2</a:t>
            </a:r>
          </a:p>
          <a:p>
            <a:pPr marL="0" indent="0" algn="ctr">
              <a:buNone/>
            </a:pPr>
            <a:r>
              <a:rPr lang="en-US" sz="6600" dirty="0" smtClean="0"/>
              <a:t>16 x 4 x 4</a:t>
            </a:r>
          </a:p>
          <a:p>
            <a:pPr marL="0" indent="0" algn="ctr">
              <a:buNone/>
            </a:pPr>
            <a:r>
              <a:rPr lang="en-US" sz="6600" dirty="0" smtClean="0"/>
              <a:t>32 x 8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80764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2 x 4 x 35</a:t>
            </a:r>
          </a:p>
          <a:p>
            <a:pPr marL="0" indent="0" algn="ctr">
              <a:buNone/>
            </a:pPr>
            <a:r>
              <a:rPr lang="en-US" sz="6600" dirty="0" smtClean="0"/>
              <a:t>8 x 5 x 7</a:t>
            </a:r>
          </a:p>
          <a:p>
            <a:pPr marL="0" indent="0" algn="ctr">
              <a:buNone/>
            </a:pPr>
            <a:r>
              <a:rPr lang="en-US" sz="6600" dirty="0" smtClean="0"/>
              <a:t>8 x 35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80764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200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dirty="0" smtClean="0"/>
              <a:t>Category 1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562600"/>
            <a:ext cx="8229600" cy="5635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1800" dirty="0" smtClean="0"/>
              <a:t>Breaking down basic facts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8 x 10 x 5</a:t>
            </a:r>
          </a:p>
          <a:p>
            <a:pPr marL="0" indent="0" algn="ctr">
              <a:buNone/>
            </a:pPr>
            <a:r>
              <a:rPr lang="en-US" sz="6600" dirty="0" smtClean="0"/>
              <a:t>50 x 2 x 4</a:t>
            </a:r>
          </a:p>
          <a:p>
            <a:pPr marL="0" indent="0" algn="ctr">
              <a:buNone/>
            </a:pPr>
            <a:r>
              <a:rPr lang="en-US" sz="6600" dirty="0" smtClean="0"/>
              <a:t>25 x 4 x 4</a:t>
            </a:r>
          </a:p>
          <a:p>
            <a:pPr marL="0" indent="0" algn="ctr">
              <a:buNone/>
            </a:pPr>
            <a:r>
              <a:rPr lang="en-US" sz="6600" dirty="0" smtClean="0"/>
              <a:t>50 x 8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80764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9 x 10 x 3</a:t>
            </a:r>
          </a:p>
          <a:p>
            <a:pPr marL="0" indent="0" algn="ctr">
              <a:buNone/>
            </a:pPr>
            <a:r>
              <a:rPr lang="en-US" sz="6600" dirty="0" smtClean="0"/>
              <a:t>5 x 6 x 3 x 3</a:t>
            </a:r>
          </a:p>
          <a:p>
            <a:pPr marL="0" indent="0" algn="ctr">
              <a:buNone/>
            </a:pPr>
            <a:r>
              <a:rPr lang="en-US" sz="6600" dirty="0" smtClean="0"/>
              <a:t>15 x 2 x 9</a:t>
            </a:r>
          </a:p>
          <a:p>
            <a:pPr marL="0" indent="0" algn="ctr">
              <a:buNone/>
            </a:pPr>
            <a:r>
              <a:rPr lang="en-US" sz="6600" dirty="0" smtClean="0"/>
              <a:t>30 x 9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807648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981200"/>
            <a:ext cx="8229600" cy="1143000"/>
          </a:xfrm>
        </p:spPr>
        <p:txBody>
          <a:bodyPr>
            <a:normAutofit/>
          </a:bodyPr>
          <a:lstStyle/>
          <a:p>
            <a:r>
              <a:rPr lang="en-US" sz="6000" dirty="0" smtClean="0"/>
              <a:t>Category 3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562600"/>
            <a:ext cx="8229600" cy="5635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1800" dirty="0" smtClean="0"/>
              <a:t>Uses the associative property to solve 2 x 2-digit multiplication problems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122518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3 x 4 x 25</a:t>
            </a:r>
          </a:p>
          <a:p>
            <a:pPr marL="0" indent="0" algn="ctr">
              <a:buNone/>
            </a:pPr>
            <a:r>
              <a:rPr lang="en-US" sz="6600" dirty="0" smtClean="0"/>
              <a:t>5 x 12 x 5</a:t>
            </a:r>
          </a:p>
          <a:p>
            <a:pPr marL="0" indent="0" algn="ctr">
              <a:buNone/>
            </a:pPr>
            <a:r>
              <a:rPr lang="en-US" sz="6600" dirty="0" smtClean="0"/>
              <a:t>5 x 2 x 25</a:t>
            </a:r>
          </a:p>
          <a:p>
            <a:pPr marL="0" indent="0" algn="ctr">
              <a:buNone/>
            </a:pPr>
            <a:r>
              <a:rPr lang="en-US" sz="6600" dirty="0" smtClean="0"/>
              <a:t>12 x 25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041998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US" sz="6600" dirty="0" smtClean="0"/>
              <a:t>2 x 15 x 6</a:t>
            </a:r>
          </a:p>
          <a:p>
            <a:pPr marL="0" indent="0" algn="ctr">
              <a:buNone/>
            </a:pPr>
            <a:r>
              <a:rPr lang="en-US" sz="6600" dirty="0" smtClean="0"/>
              <a:t>5 x 12 x 3</a:t>
            </a:r>
          </a:p>
          <a:p>
            <a:pPr marL="0" indent="0" algn="ctr">
              <a:buNone/>
            </a:pPr>
            <a:r>
              <a:rPr lang="en-US" sz="6600" dirty="0" smtClean="0"/>
              <a:t>4 x 5 x 3 x 3</a:t>
            </a:r>
          </a:p>
          <a:p>
            <a:pPr marL="0" indent="0" algn="ctr">
              <a:buNone/>
            </a:pPr>
            <a:r>
              <a:rPr lang="en-US" sz="6600" dirty="0" smtClean="0"/>
              <a:t>4 x 5 x 9</a:t>
            </a:r>
          </a:p>
          <a:p>
            <a:pPr marL="0" indent="0" algn="ctr">
              <a:buNone/>
            </a:pPr>
            <a:r>
              <a:rPr lang="en-US" sz="6600" dirty="0" smtClean="0"/>
              <a:t>12 x 15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041998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4 x 4 x 25</a:t>
            </a:r>
          </a:p>
          <a:p>
            <a:pPr marL="0" indent="0" algn="ctr">
              <a:buNone/>
            </a:pPr>
            <a:r>
              <a:rPr lang="en-US" sz="6600" dirty="0" smtClean="0"/>
              <a:t>8 x 2 x 25</a:t>
            </a:r>
          </a:p>
          <a:p>
            <a:pPr marL="0" indent="0" algn="ctr">
              <a:buNone/>
            </a:pPr>
            <a:r>
              <a:rPr lang="en-US" sz="6600" dirty="0" smtClean="0"/>
              <a:t>16 x 5 x 5</a:t>
            </a:r>
          </a:p>
          <a:p>
            <a:pPr marL="0" indent="0" algn="ctr">
              <a:buNone/>
            </a:pPr>
            <a:r>
              <a:rPr lang="en-US" sz="6600" dirty="0" smtClean="0"/>
              <a:t>16 x 25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041998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2 x 45 x 8</a:t>
            </a:r>
          </a:p>
          <a:p>
            <a:pPr marL="0" indent="0" algn="ctr">
              <a:buNone/>
            </a:pPr>
            <a:r>
              <a:rPr lang="en-US" sz="6600" dirty="0" smtClean="0"/>
              <a:t>5 x 16 x 9</a:t>
            </a:r>
          </a:p>
          <a:p>
            <a:pPr marL="0" indent="0" algn="ctr">
              <a:buNone/>
            </a:pPr>
            <a:r>
              <a:rPr lang="en-US" sz="6600" dirty="0" smtClean="0"/>
              <a:t>4 x 5 x 4 x 9</a:t>
            </a:r>
          </a:p>
          <a:p>
            <a:pPr marL="0" indent="0" algn="ctr">
              <a:buNone/>
            </a:pPr>
            <a:r>
              <a:rPr lang="en-US" sz="6600" dirty="0" smtClean="0"/>
              <a:t>16 x 45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041998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6 x 6 x 3 x 5</a:t>
            </a:r>
          </a:p>
          <a:p>
            <a:pPr marL="0" indent="0" algn="ctr">
              <a:buNone/>
            </a:pPr>
            <a:r>
              <a:rPr lang="en-US" sz="6600" dirty="0" smtClean="0"/>
              <a:t>6 x 5 x 3 x 6</a:t>
            </a:r>
          </a:p>
          <a:p>
            <a:pPr marL="0" indent="0" algn="ctr">
              <a:buNone/>
            </a:pPr>
            <a:r>
              <a:rPr lang="en-US" sz="6600" dirty="0" smtClean="0"/>
              <a:t>4 x 15 x 9</a:t>
            </a:r>
          </a:p>
          <a:p>
            <a:pPr marL="0" indent="0" algn="ctr">
              <a:buNone/>
            </a:pPr>
            <a:r>
              <a:rPr lang="en-US" sz="6600" dirty="0" smtClean="0"/>
              <a:t>36 x 15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041998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2 x 12 x 3 x 5</a:t>
            </a:r>
          </a:p>
          <a:p>
            <a:pPr marL="0" indent="0" algn="ctr">
              <a:buNone/>
            </a:pPr>
            <a:r>
              <a:rPr lang="en-US" sz="6600" dirty="0" smtClean="0"/>
              <a:t>4 x 15 x 6</a:t>
            </a:r>
          </a:p>
          <a:p>
            <a:pPr marL="0" indent="0" algn="ctr">
              <a:buNone/>
            </a:pPr>
            <a:r>
              <a:rPr lang="en-US" sz="6600" dirty="0" smtClean="0"/>
              <a:t>24 x 5 x 3</a:t>
            </a:r>
          </a:p>
          <a:p>
            <a:pPr marL="0" indent="0" algn="ctr">
              <a:buNone/>
            </a:pPr>
            <a:r>
              <a:rPr lang="en-US" sz="6600" dirty="0" smtClean="0"/>
              <a:t>24 x 15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041998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2 x 15 x 4 x 3 x 3</a:t>
            </a:r>
          </a:p>
          <a:p>
            <a:pPr marL="0" indent="0" algn="ctr">
              <a:buNone/>
            </a:pPr>
            <a:r>
              <a:rPr lang="en-US" sz="6600" dirty="0" smtClean="0"/>
              <a:t>8 x 5 x 9 x 3 x 9</a:t>
            </a:r>
          </a:p>
          <a:p>
            <a:pPr marL="0" indent="0" algn="ctr">
              <a:buNone/>
            </a:pPr>
            <a:r>
              <a:rPr lang="en-US" sz="6600" dirty="0" smtClean="0"/>
              <a:t>24 x 5 x 9</a:t>
            </a:r>
          </a:p>
          <a:p>
            <a:pPr marL="0" indent="0" algn="ctr">
              <a:buNone/>
            </a:pPr>
            <a:r>
              <a:rPr lang="en-US" sz="6600" dirty="0" smtClean="0"/>
              <a:t>72 x 15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041998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2 x 3 x 4</a:t>
            </a:r>
          </a:p>
          <a:p>
            <a:pPr marL="0" indent="0" algn="ctr">
              <a:buNone/>
            </a:pPr>
            <a:r>
              <a:rPr lang="en-US" sz="6600" dirty="0" smtClean="0"/>
              <a:t>4 x 3 x 2</a:t>
            </a:r>
          </a:p>
          <a:p>
            <a:pPr marL="0" indent="0" algn="ctr">
              <a:buNone/>
            </a:pPr>
            <a:r>
              <a:rPr lang="en-US" sz="6600" dirty="0" smtClean="0"/>
              <a:t>6 x 4</a:t>
            </a:r>
            <a:endParaRPr lang="en-US" sz="6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6 x 5 x 7 x 3</a:t>
            </a:r>
          </a:p>
          <a:p>
            <a:pPr marL="0" indent="0" algn="ctr">
              <a:buNone/>
            </a:pPr>
            <a:r>
              <a:rPr lang="en-US" sz="6600" dirty="0" smtClean="0"/>
              <a:t>9 x 5 x 2 x 7</a:t>
            </a:r>
          </a:p>
          <a:p>
            <a:pPr marL="0" indent="0" algn="ctr">
              <a:buNone/>
            </a:pPr>
            <a:r>
              <a:rPr lang="en-US" sz="6600" dirty="0" smtClean="0"/>
              <a:t>7 x 5 x 2 x 9</a:t>
            </a:r>
          </a:p>
          <a:p>
            <a:pPr marL="0" indent="0" algn="ctr">
              <a:buNone/>
            </a:pPr>
            <a:r>
              <a:rPr lang="en-US" sz="6600" dirty="0" smtClean="0"/>
              <a:t>18 x 35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041998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2 x 35 x 6</a:t>
            </a:r>
          </a:p>
          <a:p>
            <a:pPr marL="0" indent="0" algn="ctr">
              <a:buNone/>
            </a:pPr>
            <a:r>
              <a:rPr lang="en-US" sz="6600" dirty="0" smtClean="0"/>
              <a:t>12 x 5 x 7</a:t>
            </a:r>
          </a:p>
          <a:p>
            <a:pPr marL="0" indent="0" algn="ctr">
              <a:buNone/>
            </a:pPr>
            <a:r>
              <a:rPr lang="en-US" sz="6600" dirty="0" smtClean="0"/>
              <a:t>3 x 4 x 5 x 7</a:t>
            </a:r>
          </a:p>
          <a:p>
            <a:pPr marL="0" indent="0" algn="ctr">
              <a:buNone/>
            </a:pPr>
            <a:r>
              <a:rPr lang="en-US" sz="6600" smtClean="0"/>
              <a:t>12 x 35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3041998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3 x 2 x 6</a:t>
            </a:r>
          </a:p>
          <a:p>
            <a:pPr marL="0" indent="0" algn="ctr">
              <a:buNone/>
            </a:pPr>
            <a:r>
              <a:rPr lang="en-US" sz="6600" dirty="0" smtClean="0"/>
              <a:t>3 x 3 x 2 x 2</a:t>
            </a:r>
          </a:p>
          <a:p>
            <a:pPr marL="0" indent="0" algn="ctr">
              <a:buNone/>
            </a:pPr>
            <a:r>
              <a:rPr lang="en-US" sz="6600" dirty="0" smtClean="0"/>
              <a:t>2 x 2 x 9</a:t>
            </a:r>
          </a:p>
          <a:p>
            <a:pPr marL="0" indent="0" algn="ctr">
              <a:buNone/>
            </a:pPr>
            <a:r>
              <a:rPr lang="en-US" sz="6600" dirty="0" smtClean="0"/>
              <a:t>6 x 6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759703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2 x 3 x 3 x 3</a:t>
            </a:r>
          </a:p>
          <a:p>
            <a:pPr marL="0" indent="0" algn="ctr">
              <a:buNone/>
            </a:pPr>
            <a:r>
              <a:rPr lang="en-US" sz="6600" dirty="0" smtClean="0"/>
              <a:t>3 x 6 x 3</a:t>
            </a:r>
          </a:p>
          <a:p>
            <a:pPr marL="0" indent="0" algn="ctr">
              <a:buNone/>
            </a:pPr>
            <a:r>
              <a:rPr lang="en-US" sz="6600" dirty="0" smtClean="0"/>
              <a:t>9 x 3 x 2</a:t>
            </a:r>
          </a:p>
          <a:p>
            <a:pPr marL="0" indent="0" algn="ctr">
              <a:buNone/>
            </a:pPr>
            <a:r>
              <a:rPr lang="en-US" sz="6600" dirty="0" smtClean="0"/>
              <a:t>6 x 9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759703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/>
              <a:t>2 x 3 x 8</a:t>
            </a:r>
          </a:p>
          <a:p>
            <a:pPr marL="0" indent="0" algn="ctr">
              <a:buNone/>
            </a:pPr>
            <a:r>
              <a:rPr lang="en-US" sz="6600" dirty="0" smtClean="0"/>
              <a:t>4 x 2 x 6</a:t>
            </a:r>
          </a:p>
          <a:p>
            <a:pPr marL="0" indent="0" algn="ctr">
              <a:buNone/>
            </a:pPr>
            <a:r>
              <a:rPr lang="en-US" sz="6600" dirty="0" smtClean="0"/>
              <a:t>6 x 8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759703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2 x 3 x 2 x 3</a:t>
            </a:r>
          </a:p>
          <a:p>
            <a:pPr marL="0" indent="0" algn="ctr">
              <a:buNone/>
            </a:pPr>
            <a:r>
              <a:rPr lang="en-US" sz="6600" dirty="0" smtClean="0"/>
              <a:t>3 x 3 x 4</a:t>
            </a:r>
          </a:p>
          <a:p>
            <a:pPr marL="0" indent="0" algn="ctr">
              <a:buNone/>
            </a:pPr>
            <a:r>
              <a:rPr lang="en-US" sz="6600" dirty="0" smtClean="0"/>
              <a:t>9 x 2 x 2</a:t>
            </a:r>
          </a:p>
          <a:p>
            <a:pPr marL="0" indent="0" algn="ctr">
              <a:buNone/>
            </a:pPr>
            <a:r>
              <a:rPr lang="en-US" sz="6600" dirty="0" smtClean="0"/>
              <a:t>9 x 4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759703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/>
              <a:t>4 x 4 x 2</a:t>
            </a:r>
          </a:p>
          <a:p>
            <a:pPr marL="0" indent="0" algn="ctr">
              <a:buNone/>
            </a:pPr>
            <a:r>
              <a:rPr lang="en-US" sz="6600" dirty="0" smtClean="0"/>
              <a:t>2 x 8 x 2</a:t>
            </a:r>
          </a:p>
          <a:p>
            <a:pPr marL="0" indent="0" algn="ctr">
              <a:buNone/>
            </a:pPr>
            <a:r>
              <a:rPr lang="en-US" sz="6600" dirty="0" smtClean="0"/>
              <a:t>2 x 2 x 2 x 2 x 2</a:t>
            </a:r>
          </a:p>
          <a:p>
            <a:pPr marL="0" indent="0" algn="ctr">
              <a:buNone/>
            </a:pPr>
            <a:r>
              <a:rPr lang="en-US" sz="6600" dirty="0" smtClean="0"/>
              <a:t>4 x 8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759703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en-US" sz="6600" dirty="0" smtClean="0"/>
              <a:t>4 x 3 x 4</a:t>
            </a:r>
          </a:p>
          <a:p>
            <a:pPr marL="0" indent="0" algn="ctr">
              <a:buNone/>
            </a:pPr>
            <a:r>
              <a:rPr lang="en-US" sz="6600" dirty="0" smtClean="0"/>
              <a:t>2 x 2 x 12</a:t>
            </a:r>
          </a:p>
          <a:p>
            <a:pPr marL="0" indent="0" algn="ctr">
              <a:buNone/>
            </a:pPr>
            <a:r>
              <a:rPr lang="en-US" sz="6600" dirty="0" smtClean="0"/>
              <a:t>8 x 3 x 2</a:t>
            </a:r>
          </a:p>
          <a:p>
            <a:pPr marL="0" indent="0" algn="ctr">
              <a:buNone/>
            </a:pPr>
            <a:r>
              <a:rPr lang="en-US" sz="6600" dirty="0" smtClean="0"/>
              <a:t>2 x 2 x 3 x 4</a:t>
            </a:r>
          </a:p>
          <a:p>
            <a:pPr marL="0" indent="0" algn="ctr">
              <a:buNone/>
            </a:pPr>
            <a:r>
              <a:rPr lang="en-US" sz="6600" dirty="0" smtClean="0"/>
              <a:t>12 x 4</a:t>
            </a:r>
            <a:endParaRPr lang="en-US" sz="6600" dirty="0"/>
          </a:p>
        </p:txBody>
      </p:sp>
    </p:spTree>
    <p:extLst>
      <p:ext uri="{BB962C8B-B14F-4D97-AF65-F5344CB8AC3E}">
        <p14:creationId xmlns:p14="http://schemas.microsoft.com/office/powerpoint/2010/main" val="1759703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resentationPro_BinaryWaves">
  <a:themeElements>
    <a:clrScheme name="PresPro 1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7030A0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EBAEB92F-B35A-4BD8-A5A6-3467DA456CB5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PresentationPro_BinaryWaves</Template>
  <TotalTime>16</TotalTime>
  <Words>550</Words>
  <Application>Microsoft Office PowerPoint</Application>
  <PresentationFormat>On-screen Show (4:3)</PresentationFormat>
  <Paragraphs>112</Paragraphs>
  <Slides>31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PresentationPro_BinaryWaves</vt:lpstr>
      <vt:lpstr>Breaking Factors into Smaller Factors</vt:lpstr>
      <vt:lpstr>Category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Category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Category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Henry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Breaking Factors into Smaller Factors</dc:title>
  <dc:subject/>
  <dc:creator>Mollie Hall</dc:creator>
  <cp:keywords/>
  <dc:description/>
  <cp:lastModifiedBy>Mollie Hall</cp:lastModifiedBy>
  <cp:revision>2</cp:revision>
  <dcterms:created xsi:type="dcterms:W3CDTF">2012-05-03T16:38:06Z</dcterms:created>
  <dcterms:modified xsi:type="dcterms:W3CDTF">2012-05-03T16:54:40Z</dcterms:modified>
  <cp:category>2010 abstract curves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TC018813609991</vt:lpwstr>
  </property>
</Properties>
</file>